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242" autoAdjust="0"/>
  </p:normalViewPr>
  <p:slideViewPr>
    <p:cSldViewPr>
      <p:cViewPr varScale="1">
        <p:scale>
          <a:sx n="102" d="100"/>
          <a:sy n="102" d="100"/>
        </p:scale>
        <p:origin x="1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05.12.17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</a:t>
            </a:r>
            <a:r>
              <a:rPr lang="en-GB" dirty="0" smtClean="0"/>
              <a:t>do </a:t>
            </a:r>
            <a:r>
              <a:rPr lang="en-GB" dirty="0"/>
              <a:t>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1269</Words>
  <Application>Microsoft Macintosh PowerPoint</Application>
  <PresentationFormat>全屏显示(4:3)</PresentationFormat>
  <Paragraphs>266</Paragraphs>
  <Slides>28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233</cp:revision>
  <dcterms:created xsi:type="dcterms:W3CDTF">2012-06-19T06:51:55Z</dcterms:created>
  <dcterms:modified xsi:type="dcterms:W3CDTF">2017-12-05T03:01:31Z</dcterms:modified>
</cp:coreProperties>
</file>